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26" tIns="46513" rIns="93026" bIns="465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3" y="0"/>
            <a:ext cx="3032337" cy="464185"/>
          </a:xfrm>
          <a:prstGeom prst="rect">
            <a:avLst/>
          </a:prstGeom>
        </p:spPr>
        <p:txBody>
          <a:bodyPr vert="horz" lIns="93026" tIns="46513" rIns="93026" bIns="46513" rtlCol="0"/>
          <a:lstStyle>
            <a:lvl1pPr algn="r">
              <a:defRPr sz="1200"/>
            </a:lvl1pPr>
          </a:lstStyle>
          <a:p>
            <a:fld id="{F997C774-CFDF-41E9-BB43-4A94D6E7218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26" tIns="46513" rIns="93026" bIns="465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26" tIns="46513" rIns="93026" bIns="465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26" tIns="46513" rIns="93026" bIns="465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3" y="8817904"/>
            <a:ext cx="3032337" cy="464185"/>
          </a:xfrm>
          <a:prstGeom prst="rect">
            <a:avLst/>
          </a:prstGeom>
        </p:spPr>
        <p:txBody>
          <a:bodyPr vert="horz" lIns="93026" tIns="46513" rIns="93026" bIns="46513" rtlCol="0" anchor="b"/>
          <a:lstStyle>
            <a:lvl1pPr algn="r">
              <a:defRPr sz="1200"/>
            </a:lvl1pPr>
          </a:lstStyle>
          <a:p>
            <a:fld id="{A768C5F1-8D74-4C61-A025-B6FD696BC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15F05-F7C3-4091-94CB-8C99BDA8972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85D82-A66F-4086-93D1-DBC256B20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Similarity </a:t>
            </a:r>
            <a:r>
              <a:rPr lang="en-US" dirty="0" smtClean="0"/>
              <a:t>Test Stations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G.SRT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1999"/>
            <a:ext cx="5334000" cy="504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#5</a:t>
            </a:r>
            <a:br>
              <a:rPr lang="en-US" dirty="0" smtClean="0"/>
            </a:br>
            <a:r>
              <a:rPr lang="en-US" sz="3600" dirty="0" smtClean="0"/>
              <a:t>Proofs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477000" y="990600"/>
            <a:ext cx="2286000" cy="25907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lang="en-US" sz="2800" noProof="0" dirty="0" smtClean="0"/>
              <a:t>VPB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~</a:t>
            </a: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lang="en-US" sz="2800" dirty="0" smtClean="0"/>
              <a:t>CDB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PV || CD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648200" cy="439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#5 - Solutions</a:t>
            </a:r>
            <a:br>
              <a:rPr lang="en-US" dirty="0" smtClean="0"/>
            </a:br>
            <a:r>
              <a:rPr lang="en-US" sz="3600" dirty="0" smtClean="0"/>
              <a:t>Proofs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477000" y="990600"/>
            <a:ext cx="2286000" cy="25907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lang="en-US" sz="2800" noProof="0" dirty="0" smtClean="0"/>
              <a:t>VPB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~</a:t>
            </a: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lang="en-US" sz="2800" dirty="0" smtClean="0"/>
              <a:t>CDB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PV || CD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657600"/>
            <a:ext cx="58203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#1 </a:t>
            </a:r>
            <a:br>
              <a:rPr lang="en-US" dirty="0" smtClean="0"/>
            </a:br>
            <a:r>
              <a:rPr lang="en-US" sz="3600" dirty="0"/>
              <a:t>S</a:t>
            </a:r>
            <a:r>
              <a:rPr lang="en-US" sz="3600" dirty="0" smtClean="0"/>
              <a:t>olve each equation by factoring.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1168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1.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 3x – 70 = 0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16 = -6x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3n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+ 36n = -96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4. k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= 5k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5.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= 16x – 64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6. 9n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+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 = 6n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7. -8 – 18r = -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5r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4n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 16 = 8n + 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9.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10k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 5k – 1 = -2k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#1 - Solutions</a:t>
            </a:r>
            <a:br>
              <a:rPr lang="en-US" dirty="0" smtClean="0"/>
            </a:br>
            <a:r>
              <a:rPr lang="en-US" sz="3600" dirty="0"/>
              <a:t>S</a:t>
            </a:r>
            <a:r>
              <a:rPr lang="en-US" sz="3600" dirty="0" smtClean="0"/>
              <a:t>olve each equation by factoring.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1168400">
                <a:tc>
                  <a:txBody>
                    <a:bodyPr/>
                    <a:lstStyle/>
                    <a:p>
                      <a:pPr marL="457200" indent="-457200">
                        <a:buNone/>
                      </a:pP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1.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– 3x – 70 = 0</a:t>
                      </a:r>
                    </a:p>
                    <a:p>
                      <a:pPr marL="457200" indent="-457200">
                        <a:buNone/>
                      </a:pP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x = -7, 10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16 = -6x</a:t>
                      </a: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x = -8, 2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3n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+ 36n = -96</a:t>
                      </a: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n = -8, -4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4. k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= 5k</a:t>
                      </a:r>
                    </a:p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k = 0, 5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5. x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= 16x – 64</a:t>
                      </a:r>
                    </a:p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x = 8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6. 9n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+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 = 6n</a:t>
                      </a: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n =1/3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7. -8 – 18r = -</a:t>
                      </a:r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5r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r = -2/5, 4</a:t>
                      </a:r>
                      <a:endParaRPr lang="en-US" sz="2400" b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4n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 16 = 8n + n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n = -4/3, 4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9.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10k</a:t>
                      </a:r>
                      <a:r>
                        <a:rPr lang="en-US" sz="2400" b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– 5k – 1 = -2k</a:t>
                      </a:r>
                    </a:p>
                    <a:p>
                      <a:r>
                        <a:rPr lang="en-US" sz="24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k = -1/5, 1/2</a:t>
                      </a:r>
                      <a:endParaRPr lang="en-US" sz="2400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#2 </a:t>
            </a:r>
            <a:br>
              <a:rPr lang="en-US" dirty="0" smtClean="0"/>
            </a:br>
            <a:r>
              <a:rPr lang="en-US" sz="3600" dirty="0" smtClean="0"/>
              <a:t>Partitioning a Directed Line Segment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Where would you partition the line segment that begins at the origin and ends at the given point into the given ratio?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3.  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390462"/>
            <a:ext cx="2819400" cy="64813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399547"/>
            <a:ext cx="2895600" cy="7620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410200"/>
            <a:ext cx="339471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#2 - Solutions</a:t>
            </a:r>
            <a:br>
              <a:rPr lang="en-US" dirty="0" smtClean="0"/>
            </a:br>
            <a:r>
              <a:rPr lang="en-US" sz="3600" dirty="0" smtClean="0"/>
              <a:t>Partitioning a Directed Line Segment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Where would you partition the line segment that begins at the origin and ends at the given point into the given ratio?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1.							(2, -6)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							(</a:t>
            </a:r>
            <a:r>
              <a:rPr lang="en-US" dirty="0" smtClean="0"/>
              <a:t>3, 3.75)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3.  						(-2.286, -1.143)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390462"/>
            <a:ext cx="2819400" cy="64813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399547"/>
            <a:ext cx="2895600" cy="7620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410200"/>
            <a:ext cx="339471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2513" y="1524000"/>
            <a:ext cx="572148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3810000" cy="5410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Identify the transformation and find its scale factor.</a:t>
            </a:r>
          </a:p>
          <a:p>
            <a:pPr marL="514350" indent="-514350">
              <a:buAutoNum type="arabicPeriod"/>
            </a:pPr>
            <a:r>
              <a:rPr lang="en-US" dirty="0" smtClean="0"/>
              <a:t>Find the value of </a:t>
            </a:r>
            <a:r>
              <a:rPr lang="en-US" i="1" dirty="0" smtClean="0"/>
              <a:t>x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a statement that defines the relationship between the two quadrilaterals in the diagram.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#3</a:t>
            </a:r>
            <a:br>
              <a:rPr lang="en-US" dirty="0" smtClean="0"/>
            </a:br>
            <a:r>
              <a:rPr lang="en-US" sz="3600" dirty="0" smtClean="0"/>
              <a:t>Dilations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2513" y="1524000"/>
            <a:ext cx="572148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3810000" cy="5410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Dilation around A by a scale factor or </a:t>
            </a:r>
            <a:r>
              <a:rPr lang="en-US" dirty="0" smtClean="0"/>
              <a:t>1/2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x</a:t>
            </a:r>
            <a:r>
              <a:rPr lang="en-US" dirty="0" smtClean="0"/>
              <a:t> = 2 cm</a:t>
            </a:r>
          </a:p>
          <a:p>
            <a:pPr marL="514350" indent="-514350">
              <a:buAutoNum type="arabicPeriod"/>
            </a:pPr>
            <a:endParaRPr lang="en-US" i="1" dirty="0" smtClean="0"/>
          </a:p>
          <a:p>
            <a:pPr marL="514350" indent="-514350">
              <a:buAutoNum type="arabicPeriod"/>
            </a:pPr>
            <a:r>
              <a:rPr lang="en-US" dirty="0" smtClean="0"/>
              <a:t>□BEDC ~ □B’E’D’C’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#3 - Solutions</a:t>
            </a:r>
            <a:br>
              <a:rPr lang="en-US" dirty="0" smtClean="0"/>
            </a:br>
            <a:r>
              <a:rPr lang="en-US" sz="3600" dirty="0" smtClean="0"/>
              <a:t>Dilations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899789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#4</a:t>
            </a:r>
            <a:br>
              <a:rPr lang="en-US" dirty="0" smtClean="0"/>
            </a:br>
            <a:r>
              <a:rPr lang="en-US" sz="3600" dirty="0" smtClean="0"/>
              <a:t>Proofs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990601"/>
            <a:ext cx="2286000" cy="1143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dirty="0" smtClean="0"/>
              <a:t>Prove:</a:t>
            </a:r>
          </a:p>
          <a:p>
            <a:pPr>
              <a:buNone/>
            </a:pPr>
            <a:r>
              <a:rPr lang="el-GR" dirty="0" smtClean="0"/>
              <a:t>Δ</a:t>
            </a:r>
            <a:r>
              <a:rPr lang="en-US" dirty="0" smtClean="0"/>
              <a:t>DA</a:t>
            </a:r>
            <a:r>
              <a:rPr lang="en-US" dirty="0" smtClean="0"/>
              <a:t>E </a:t>
            </a:r>
            <a:r>
              <a:rPr lang="en-US" dirty="0" smtClean="0"/>
              <a:t>~</a:t>
            </a:r>
            <a:r>
              <a:rPr lang="el-GR" dirty="0" smtClean="0"/>
              <a:t>Δ</a:t>
            </a:r>
            <a:r>
              <a:rPr lang="en-US" dirty="0" smtClean="0"/>
              <a:t>BAC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354015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Station #4 - Solutions</a:t>
            </a:r>
            <a:br>
              <a:rPr lang="en-US" dirty="0" smtClean="0"/>
            </a:br>
            <a:r>
              <a:rPr lang="en-US" sz="3600" dirty="0" smtClean="0"/>
              <a:t>Proofs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838200"/>
            <a:ext cx="2286000" cy="10668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dirty="0" smtClean="0"/>
              <a:t>Prove: </a:t>
            </a:r>
          </a:p>
          <a:p>
            <a:pPr>
              <a:buNone/>
            </a:pPr>
            <a:r>
              <a:rPr lang="el-GR" dirty="0" smtClean="0"/>
              <a:t>Δ</a:t>
            </a:r>
            <a:r>
              <a:rPr lang="en-US" dirty="0" smtClean="0"/>
              <a:t>DAE ~</a:t>
            </a:r>
            <a:r>
              <a:rPr lang="el-GR" dirty="0" smtClean="0"/>
              <a:t>Δ</a:t>
            </a:r>
            <a:r>
              <a:rPr lang="en-US" dirty="0" smtClean="0"/>
              <a:t>BAC</a:t>
            </a:r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3276600" y="1981199"/>
            <a:ext cx="5500687" cy="476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5096470"/>
            <a:ext cx="259080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AC/AE = AB/AD</a:t>
            </a:r>
          </a:p>
          <a:p>
            <a:r>
              <a:rPr lang="en-US" dirty="0" smtClean="0"/>
              <a:t>By the </a:t>
            </a:r>
            <a:r>
              <a:rPr lang="en-US" dirty="0"/>
              <a:t>T</a:t>
            </a:r>
            <a:r>
              <a:rPr lang="en-US" dirty="0" smtClean="0"/>
              <a:t>ransitive Property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352800" y="5791200"/>
            <a:ext cx="6096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95800" y="47668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5257800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4800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5257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4098</TotalTime>
  <Words>390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Similarity Test Stations Review</vt:lpstr>
      <vt:lpstr>Station #1  Solve each equation by factoring.</vt:lpstr>
      <vt:lpstr>Station #1 - Solutions Solve each equation by factoring.</vt:lpstr>
      <vt:lpstr>Station #2  Partitioning a Directed Line Segment</vt:lpstr>
      <vt:lpstr>Station #2 - Solutions Partitioning a Directed Line Segment</vt:lpstr>
      <vt:lpstr>Station #3 Dilations</vt:lpstr>
      <vt:lpstr>Station #3 - Solutions Dilations</vt:lpstr>
      <vt:lpstr>Station #4 Proofs</vt:lpstr>
      <vt:lpstr>Station #4 - Solutions Proofs</vt:lpstr>
      <vt:lpstr>Station #5 Proofs</vt:lpstr>
      <vt:lpstr>Station #5 - Solutions Proofs</vt:lpstr>
    </vt:vector>
  </TitlesOfParts>
  <Company>Howard County Public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Similarlity Test Stations Review</dc:title>
  <dc:creator>.</dc:creator>
  <cp:lastModifiedBy>.</cp:lastModifiedBy>
  <cp:revision>22</cp:revision>
  <dcterms:created xsi:type="dcterms:W3CDTF">2014-02-03T22:22:51Z</dcterms:created>
  <dcterms:modified xsi:type="dcterms:W3CDTF">2014-02-06T18:42:08Z</dcterms:modified>
</cp:coreProperties>
</file>